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724650" cy="97742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21" d="100"/>
          <a:sy n="21" d="100"/>
        </p:scale>
        <p:origin x="738" y="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B797A-5234-4560-B3B9-58B1CAC0825A}" type="datetimeFigureOut">
              <a:rPr lang="en-AU" smtClean="0"/>
              <a:pPr/>
              <a:t>9/05/2019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CA07E-8127-40B4-B0EC-64566EE610BA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91427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B797A-5234-4560-B3B9-58B1CAC0825A}" type="datetimeFigureOut">
              <a:rPr lang="en-AU" smtClean="0"/>
              <a:pPr/>
              <a:t>9/05/2019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CA07E-8127-40B4-B0EC-64566EE610BA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13919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B797A-5234-4560-B3B9-58B1CAC0825A}" type="datetimeFigureOut">
              <a:rPr lang="en-AU" smtClean="0"/>
              <a:pPr/>
              <a:t>9/05/2019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CA07E-8127-40B4-B0EC-64566EE610BA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97879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B797A-5234-4560-B3B9-58B1CAC0825A}" type="datetimeFigureOut">
              <a:rPr lang="en-AU" smtClean="0"/>
              <a:pPr/>
              <a:t>9/05/2019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CA07E-8127-40B4-B0EC-64566EE610BA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85973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B797A-5234-4560-B3B9-58B1CAC0825A}" type="datetimeFigureOut">
              <a:rPr lang="en-AU" smtClean="0"/>
              <a:pPr/>
              <a:t>9/05/2019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CA07E-8127-40B4-B0EC-64566EE610BA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87531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B797A-5234-4560-B3B9-58B1CAC0825A}" type="datetimeFigureOut">
              <a:rPr lang="en-AU" smtClean="0"/>
              <a:pPr/>
              <a:t>9/05/2019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CA07E-8127-40B4-B0EC-64566EE610BA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30775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B797A-5234-4560-B3B9-58B1CAC0825A}" type="datetimeFigureOut">
              <a:rPr lang="en-AU" smtClean="0"/>
              <a:pPr/>
              <a:t>9/05/2019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CA07E-8127-40B4-B0EC-64566EE610BA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37271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B797A-5234-4560-B3B9-58B1CAC0825A}" type="datetimeFigureOut">
              <a:rPr lang="en-AU" smtClean="0"/>
              <a:pPr/>
              <a:t>9/05/2019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CA07E-8127-40B4-B0EC-64566EE610BA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21095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B797A-5234-4560-B3B9-58B1CAC0825A}" type="datetimeFigureOut">
              <a:rPr lang="en-AU" smtClean="0"/>
              <a:pPr/>
              <a:t>9/05/2019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CA07E-8127-40B4-B0EC-64566EE610BA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10919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B797A-5234-4560-B3B9-58B1CAC0825A}" type="datetimeFigureOut">
              <a:rPr lang="en-AU" smtClean="0"/>
              <a:pPr/>
              <a:t>9/05/2019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CA07E-8127-40B4-B0EC-64566EE610BA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684785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B797A-5234-4560-B3B9-58B1CAC0825A}" type="datetimeFigureOut">
              <a:rPr lang="en-AU" smtClean="0"/>
              <a:pPr/>
              <a:t>9/05/2019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CA07E-8127-40B4-B0EC-64566EE610BA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13971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2B797A-5234-4560-B3B9-58B1CAC0825A}" type="datetimeFigureOut">
              <a:rPr lang="en-AU" smtClean="0"/>
              <a:pPr/>
              <a:t>9/05/2019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CCA07E-8127-40B4-B0EC-64566EE610BA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99422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7" Type="http://schemas.openxmlformats.org/officeDocument/2006/relationships/image" Target="../media/image1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openxmlformats.org/officeDocument/2006/relationships/image" Target="../media/image12.jpeg"/><Relationship Id="rId4" Type="http://schemas.openxmlformats.org/officeDocument/2006/relationships/image" Target="../media/image1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1295083" y="259516"/>
            <a:ext cx="8703681" cy="6459338"/>
            <a:chOff x="1535408" y="398662"/>
            <a:chExt cx="7850170" cy="5435601"/>
          </a:xfrm>
        </p:grpSpPr>
        <p:grpSp>
          <p:nvGrpSpPr>
            <p:cNvPr id="3" name="Group 2"/>
            <p:cNvGrpSpPr/>
            <p:nvPr/>
          </p:nvGrpSpPr>
          <p:grpSpPr>
            <a:xfrm>
              <a:off x="1535408" y="398662"/>
              <a:ext cx="7815586" cy="5435601"/>
              <a:chOff x="1980935" y="851342"/>
              <a:chExt cx="7815586" cy="5435601"/>
            </a:xfrm>
          </p:grpSpPr>
          <p:pic>
            <p:nvPicPr>
              <p:cNvPr id="4" name="Picture 3" descr="D:\the-jolly-roger-pirate-flag-with-red-scarf-1000-p.jpg"/>
              <p:cNvPicPr/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6200000">
                <a:off x="1598983" y="1233294"/>
                <a:ext cx="2717800" cy="1953895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2" name="TextBox 1"/>
              <p:cNvSpPr txBox="1"/>
              <p:nvPr/>
            </p:nvSpPr>
            <p:spPr>
              <a:xfrm>
                <a:off x="7842625" y="3569141"/>
                <a:ext cx="1953896" cy="271139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endParaRPr lang="en-AU" dirty="0"/>
              </a:p>
            </p:txBody>
          </p:sp>
          <p:pic>
            <p:nvPicPr>
              <p:cNvPr id="5" name="Picture 4" descr="D:\the-jolly-roger-pirate-flag-with-red-scarf-1000-p.jpg"/>
              <p:cNvPicPr/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6200000">
                <a:off x="7460673" y="1242904"/>
                <a:ext cx="2717800" cy="1953895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6" name="TextBox 5"/>
              <p:cNvSpPr txBox="1"/>
              <p:nvPr/>
            </p:nvSpPr>
            <p:spPr>
              <a:xfrm>
                <a:off x="1980935" y="3575548"/>
                <a:ext cx="1953896" cy="271139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endParaRPr lang="en-AU" dirty="0"/>
              </a:p>
            </p:txBody>
          </p:sp>
          <p:pic>
            <p:nvPicPr>
              <p:cNvPr id="7" name="Picture 6" descr="D:\the-jolly-roger-pirate-flag-with-red-scarf-1000-p.jpg"/>
              <p:cNvPicPr/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6200000">
                <a:off x="5506777" y="1242903"/>
                <a:ext cx="2717800" cy="1953895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8" name="TextBox 7"/>
              <p:cNvSpPr txBox="1"/>
              <p:nvPr/>
            </p:nvSpPr>
            <p:spPr>
              <a:xfrm>
                <a:off x="5888727" y="3569141"/>
                <a:ext cx="1953896" cy="271139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endParaRPr lang="en-AU" dirty="0"/>
              </a:p>
            </p:txBody>
          </p:sp>
          <p:pic>
            <p:nvPicPr>
              <p:cNvPr id="9" name="Picture 8" descr="D:\the-jolly-roger-pirate-flag-with-red-scarf-1000-p.jpg"/>
              <p:cNvPicPr/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6200000">
                <a:off x="3552881" y="1233294"/>
                <a:ext cx="2717800" cy="1953895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10" name="TextBox 9"/>
              <p:cNvSpPr txBox="1"/>
              <p:nvPr/>
            </p:nvSpPr>
            <p:spPr>
              <a:xfrm>
                <a:off x="3934832" y="3569142"/>
                <a:ext cx="1953896" cy="271139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endParaRPr lang="en-AU" dirty="0"/>
              </a:p>
            </p:txBody>
          </p:sp>
        </p:grpSp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1716872" y="3272040"/>
              <a:ext cx="1616859" cy="1088794"/>
            </a:xfrm>
            <a:prstGeom prst="rect">
              <a:avLst/>
            </a:prstGeom>
          </p:spPr>
        </p:pic>
        <p:sp>
          <p:nvSpPr>
            <p:cNvPr id="12" name="TextBox 11"/>
            <p:cNvSpPr txBox="1"/>
            <p:nvPr/>
          </p:nvSpPr>
          <p:spPr>
            <a:xfrm>
              <a:off x="1583512" y="4558939"/>
              <a:ext cx="1833977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AU" sz="16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Elect to move first or swap your card with another player.</a:t>
              </a:r>
              <a:endParaRPr lang="en-AU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597706" y="4510822"/>
              <a:ext cx="1833977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AU" sz="16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Due to the “fortification” ignore the first wound suffered this turn</a:t>
              </a:r>
              <a:endParaRPr lang="en-AU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682434" y="4647402"/>
              <a:ext cx="183397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AU" sz="16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Add plus one to any one combat roll this turn</a:t>
              </a:r>
              <a:endParaRPr lang="en-AU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7551601" y="4682049"/>
              <a:ext cx="183397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AU" sz="16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Add +1 to hit for all shooting this turn</a:t>
              </a:r>
              <a:endParaRPr lang="en-AU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68839" y="3253210"/>
              <a:ext cx="1566547" cy="1173398"/>
            </a:xfrm>
            <a:prstGeom prst="rect">
              <a:avLst/>
            </a:prstGeom>
          </p:spPr>
        </p:pic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68435" y="3228157"/>
              <a:ext cx="1492520" cy="1176559"/>
            </a:xfrm>
            <a:prstGeom prst="rect">
              <a:avLst/>
            </a:prstGeom>
          </p:spPr>
        </p:pic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42622" y="3248524"/>
              <a:ext cx="1182769" cy="118276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276214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2239357" y="139146"/>
            <a:ext cx="8534665" cy="6583127"/>
            <a:chOff x="1980935" y="851342"/>
            <a:chExt cx="7815586" cy="5477155"/>
          </a:xfrm>
        </p:grpSpPr>
        <p:grpSp>
          <p:nvGrpSpPr>
            <p:cNvPr id="2" name="Group 1"/>
            <p:cNvGrpSpPr/>
            <p:nvPr/>
          </p:nvGrpSpPr>
          <p:grpSpPr>
            <a:xfrm>
              <a:off x="1980935" y="851342"/>
              <a:ext cx="7815586" cy="5435602"/>
              <a:chOff x="1980935" y="851342"/>
              <a:chExt cx="7815586" cy="5435602"/>
            </a:xfrm>
          </p:grpSpPr>
          <p:pic>
            <p:nvPicPr>
              <p:cNvPr id="3" name="Picture 2" descr="D:\the-jolly-roger-pirate-flag-with-red-scarf-1000-p.jpg"/>
              <p:cNvPicPr/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6200000">
                <a:off x="1598983" y="1233294"/>
                <a:ext cx="2717800" cy="1953895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4" name="TextBox 3"/>
              <p:cNvSpPr txBox="1"/>
              <p:nvPr/>
            </p:nvSpPr>
            <p:spPr>
              <a:xfrm>
                <a:off x="7842625" y="3569141"/>
                <a:ext cx="1953896" cy="271139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endParaRPr lang="en-AU" dirty="0"/>
              </a:p>
            </p:txBody>
          </p:sp>
          <p:pic>
            <p:nvPicPr>
              <p:cNvPr id="5" name="Picture 4" descr="D:\the-jolly-roger-pirate-flag-with-red-scarf-1000-p.jpg"/>
              <p:cNvPicPr/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6200000">
                <a:off x="7460673" y="1242904"/>
                <a:ext cx="2717800" cy="1953895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6" name="TextBox 5"/>
              <p:cNvSpPr txBox="1"/>
              <p:nvPr/>
            </p:nvSpPr>
            <p:spPr>
              <a:xfrm>
                <a:off x="1980935" y="3575549"/>
                <a:ext cx="1953896" cy="271139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endParaRPr lang="en-AU" dirty="0"/>
              </a:p>
            </p:txBody>
          </p:sp>
          <p:pic>
            <p:nvPicPr>
              <p:cNvPr id="7" name="Picture 6" descr="D:\the-jolly-roger-pirate-flag-with-red-scarf-1000-p.jpg"/>
              <p:cNvPicPr/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6200000">
                <a:off x="5506777" y="1242903"/>
                <a:ext cx="2717800" cy="1953895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8" name="TextBox 7"/>
              <p:cNvSpPr txBox="1"/>
              <p:nvPr/>
            </p:nvSpPr>
            <p:spPr>
              <a:xfrm>
                <a:off x="5888727" y="3569141"/>
                <a:ext cx="1953896" cy="271139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endParaRPr lang="en-AU" dirty="0"/>
              </a:p>
            </p:txBody>
          </p:sp>
          <p:pic>
            <p:nvPicPr>
              <p:cNvPr id="9" name="Picture 8" descr="D:\the-jolly-roger-pirate-flag-with-red-scarf-1000-p.jpg"/>
              <p:cNvPicPr/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6200000">
                <a:off x="3552881" y="1233294"/>
                <a:ext cx="2717800" cy="1953895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10" name="TextBox 9"/>
              <p:cNvSpPr txBox="1"/>
              <p:nvPr/>
            </p:nvSpPr>
            <p:spPr>
              <a:xfrm>
                <a:off x="3934832" y="3569142"/>
                <a:ext cx="1953896" cy="271139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endParaRPr lang="en-AU" dirty="0"/>
              </a:p>
            </p:txBody>
          </p:sp>
        </p:grpSp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18993" y="3774519"/>
              <a:ext cx="1297783" cy="1135560"/>
            </a:xfrm>
            <a:prstGeom prst="rect">
              <a:avLst/>
            </a:prstGeom>
          </p:spPr>
        </p:pic>
        <p:sp>
          <p:nvSpPr>
            <p:cNvPr id="12" name="TextBox 11"/>
            <p:cNvSpPr txBox="1"/>
            <p:nvPr/>
          </p:nvSpPr>
          <p:spPr>
            <a:xfrm>
              <a:off x="2044292" y="5251280"/>
              <a:ext cx="183397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AU" sz="16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Gain one treasure coin</a:t>
              </a:r>
              <a:endParaRPr lang="en-AU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7918038" y="5251278"/>
              <a:ext cx="1833977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AU" sz="16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Roll 3 dice and choose the two highest when moving</a:t>
              </a:r>
              <a:endParaRPr lang="en-AU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5965190" y="4897521"/>
              <a:ext cx="1833977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AU" sz="16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Prohibits one pirate faction from shooting or fighting with you this turn</a:t>
              </a:r>
              <a:endParaRPr lang="en-AU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4000819" y="5251279"/>
              <a:ext cx="1833977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AU" sz="16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One figure can automatically reload after shooting this turn</a:t>
              </a:r>
              <a:endParaRPr lang="en-AU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29534" y="3768943"/>
              <a:ext cx="1141136" cy="1141136"/>
            </a:xfrm>
            <a:prstGeom prst="rect">
              <a:avLst/>
            </a:prstGeom>
          </p:spPr>
        </p:pic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15185" y="3702972"/>
              <a:ext cx="1159040" cy="1159040"/>
            </a:xfrm>
            <a:prstGeom prst="rect">
              <a:avLst/>
            </a:prstGeom>
          </p:spPr>
        </p:pic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70300" y="3702972"/>
              <a:ext cx="1456498" cy="150034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471193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757707" y="166259"/>
            <a:ext cx="10676585" cy="6525482"/>
            <a:chOff x="97436" y="139146"/>
            <a:chExt cx="10676585" cy="6525482"/>
          </a:xfrm>
        </p:grpSpPr>
        <p:sp>
          <p:nvSpPr>
            <p:cNvPr id="2" name="Rectangle 1"/>
            <p:cNvSpPr/>
            <p:nvPr/>
          </p:nvSpPr>
          <p:spPr>
            <a:xfrm>
              <a:off x="2235200" y="4469829"/>
              <a:ext cx="2124363" cy="212365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GB" b="1" i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Yo</a:t>
              </a:r>
              <a:r>
                <a:rPr lang="en-GB" b="1" i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Ho </a:t>
              </a:r>
              <a:r>
                <a:rPr lang="en-GB" b="1" i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Ho</a:t>
              </a:r>
              <a:r>
                <a:rPr lang="en-GB" b="1" i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and a Bottle of Rum</a:t>
              </a:r>
              <a:r>
                <a:rPr lang="en-GB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  <a:p>
              <a:pPr algn="ctr"/>
              <a:r>
                <a:rPr lang="en-GB" sz="16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This card is played on any non- leader figure who promptly falls down drunk and cannot be moved unless a 6 is thrown.</a:t>
              </a:r>
              <a:endParaRPr lang="en-AU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4" name="Group 1"/>
            <p:cNvGrpSpPr/>
            <p:nvPr/>
          </p:nvGrpSpPr>
          <p:grpSpPr>
            <a:xfrm>
              <a:off x="2239357" y="139146"/>
              <a:ext cx="8534664" cy="6525482"/>
              <a:chOff x="1980935" y="851342"/>
              <a:chExt cx="7815585" cy="5429195"/>
            </a:xfrm>
          </p:grpSpPr>
          <p:pic>
            <p:nvPicPr>
              <p:cNvPr id="13" name="Picture 2" descr="D:\the-jolly-roger-pirate-flag-with-red-scarf-1000-p.jpg"/>
              <p:cNvPicPr/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6200000">
                <a:off x="1605636" y="1242010"/>
                <a:ext cx="2704495" cy="1953895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14" name="TextBox 13"/>
              <p:cNvSpPr txBox="1"/>
              <p:nvPr/>
            </p:nvSpPr>
            <p:spPr>
              <a:xfrm>
                <a:off x="7842625" y="3569141"/>
                <a:ext cx="1953892" cy="271139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endParaRPr lang="en-AU" dirty="0"/>
              </a:p>
            </p:txBody>
          </p:sp>
          <p:pic>
            <p:nvPicPr>
              <p:cNvPr id="15" name="Picture 14" descr="D:\the-jolly-roger-pirate-flag-with-red-scarf-1000-p.jpg"/>
              <p:cNvPicPr/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6200000">
                <a:off x="7460673" y="1242904"/>
                <a:ext cx="2717800" cy="1953895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16" name="TextBox 15"/>
              <p:cNvSpPr txBox="1"/>
              <p:nvPr/>
            </p:nvSpPr>
            <p:spPr>
              <a:xfrm>
                <a:off x="1980935" y="3567865"/>
                <a:ext cx="1953896" cy="271139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endParaRPr lang="en-AU" dirty="0"/>
              </a:p>
            </p:txBody>
          </p:sp>
          <p:pic>
            <p:nvPicPr>
              <p:cNvPr id="17" name="Picture 16" descr="D:\the-jolly-roger-pirate-flag-with-red-scarf-1000-p.jpg"/>
              <p:cNvPicPr/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6200000">
                <a:off x="5506777" y="1242903"/>
                <a:ext cx="2717800" cy="1953895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18" name="TextBox 17"/>
              <p:cNvSpPr txBox="1"/>
              <p:nvPr/>
            </p:nvSpPr>
            <p:spPr>
              <a:xfrm>
                <a:off x="5888727" y="3569141"/>
                <a:ext cx="1953896" cy="271139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endParaRPr lang="en-AU" dirty="0"/>
              </a:p>
            </p:txBody>
          </p:sp>
          <p:pic>
            <p:nvPicPr>
              <p:cNvPr id="19" name="Picture 18" descr="D:\the-jolly-roger-pirate-flag-with-red-scarf-1000-p.jpg"/>
              <p:cNvPicPr/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6200000">
                <a:off x="3552881" y="1233294"/>
                <a:ext cx="2717800" cy="1953895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20" name="TextBox 19"/>
              <p:cNvSpPr txBox="1"/>
              <p:nvPr/>
            </p:nvSpPr>
            <p:spPr>
              <a:xfrm>
                <a:off x="3934832" y="3569142"/>
                <a:ext cx="1953896" cy="271139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endParaRPr lang="en-AU" dirty="0"/>
              </a:p>
            </p:txBody>
          </p:sp>
        </p:grpSp>
        <p:sp>
          <p:nvSpPr>
            <p:cNvPr id="21" name="TextBox 20"/>
            <p:cNvSpPr txBox="1"/>
            <p:nvPr/>
          </p:nvSpPr>
          <p:spPr>
            <a:xfrm>
              <a:off x="4525819" y="4996720"/>
              <a:ext cx="1838036" cy="16004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b="1" i="1" dirty="0">
                  <a:latin typeface="Arial" panose="020B0604020202020204" pitchFamily="34" charset="0"/>
                  <a:cs typeface="Arial" panose="020B0604020202020204" pitchFamily="34" charset="0"/>
                </a:rPr>
                <a:t>Empty Chest </a:t>
              </a:r>
              <a:r>
                <a:rPr lang="en-GB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  <a:p>
              <a:pPr algn="ctr"/>
              <a:r>
                <a:rPr lang="en-GB" sz="16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This </a:t>
              </a:r>
              <a:r>
                <a:rPr lang="en-GB" sz="1600" dirty="0">
                  <a:latin typeface="Arial" panose="020B0604020202020204" pitchFamily="34" charset="0"/>
                  <a:cs typeface="Arial" panose="020B0604020202020204" pitchFamily="34" charset="0"/>
                </a:rPr>
                <a:t>is played on one player who loses one of </a:t>
              </a:r>
              <a:r>
                <a:rPr lang="en-GB" sz="16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gold coin (if they have any) .  </a:t>
              </a:r>
              <a:endParaRPr lang="en-AU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650184" y="4710543"/>
              <a:ext cx="1828800" cy="18158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b="1" i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Aaargh</a:t>
              </a:r>
              <a:endParaRPr lang="en-GB" sz="1600" b="1" i="1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en-GB" sz="16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May </a:t>
              </a:r>
              <a:r>
                <a:rPr lang="en-GB" sz="1600" dirty="0">
                  <a:latin typeface="Arial" panose="020B0604020202020204" pitchFamily="34" charset="0"/>
                  <a:cs typeface="Arial" panose="020B0604020202020204" pitchFamily="34" charset="0"/>
                </a:rPr>
                <a:t>be played on any pirate who is about to shoot. The gun misfires or jams for that move only. </a:t>
              </a:r>
              <a:endParaRPr lang="en-AU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8783783" y="4741932"/>
              <a:ext cx="1856508" cy="18466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AU" b="1" i="1" dirty="0">
                  <a:latin typeface="Arial" panose="020B0604020202020204" pitchFamily="34" charset="0"/>
                  <a:cs typeface="Arial" panose="020B0604020202020204" pitchFamily="34" charset="0"/>
                </a:rPr>
                <a:t>Rule of </a:t>
              </a:r>
              <a:r>
                <a:rPr lang="en-AU" b="1" i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Iron</a:t>
              </a:r>
            </a:p>
            <a:p>
              <a:pPr algn="ctr"/>
              <a:endParaRPr lang="en-AU" sz="1600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en-AU" sz="16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This </a:t>
              </a:r>
              <a:r>
                <a:rPr lang="en-AU" sz="1600" dirty="0">
                  <a:latin typeface="Arial" panose="020B0604020202020204" pitchFamily="34" charset="0"/>
                  <a:cs typeface="Arial" panose="020B0604020202020204" pitchFamily="34" charset="0"/>
                </a:rPr>
                <a:t>card can be used to re-roll one dice or to cancel the “Pirate Havoc” card. 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203200" y="4428018"/>
              <a:ext cx="1911928" cy="21544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AU" sz="1400" b="1" i="1" dirty="0">
                  <a:latin typeface="Arial" panose="020B0604020202020204" pitchFamily="34" charset="0"/>
                  <a:cs typeface="Arial" panose="020B0604020202020204" pitchFamily="34" charset="0"/>
                </a:rPr>
                <a:t>Stop monkeying </a:t>
              </a:r>
              <a:endParaRPr lang="en-AU" sz="1400" b="1" i="1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en-AU" sz="1200" b="1" i="1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en-AU" sz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Place </a:t>
              </a:r>
              <a:r>
                <a:rPr lang="en-AU" sz="1200" dirty="0">
                  <a:latin typeface="Arial" panose="020B0604020202020204" pitchFamily="34" charset="0"/>
                  <a:cs typeface="Arial" panose="020B0604020202020204" pitchFamily="34" charset="0"/>
                </a:rPr>
                <a:t>a gorilla figure on the table at least D6 from any figure. In future turns the player with the Jolly Roger card can move them. They move and fight as a pirate armed with an axe with an additional +1.</a:t>
              </a:r>
            </a:p>
          </p:txBody>
        </p:sp>
        <p:pic>
          <p:nvPicPr>
            <p:cNvPr id="25" name="Picture 2" descr="D:\the-jolly-roger-pirate-flag-with-red-scarf-1000-p.jpg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456871" y="711467"/>
              <a:ext cx="3250599" cy="213366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5" name="TextBox 34"/>
            <p:cNvSpPr txBox="1"/>
            <p:nvPr/>
          </p:nvSpPr>
          <p:spPr>
            <a:xfrm>
              <a:off x="97436" y="3339549"/>
              <a:ext cx="2119354" cy="332046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lang="en-AU" dirty="0"/>
            </a:p>
          </p:txBody>
        </p:sp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298" y="3467850"/>
              <a:ext cx="844523" cy="982003"/>
            </a:xfrm>
            <a:prstGeom prst="rect">
              <a:avLst/>
            </a:prstGeom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35658" y="3591628"/>
              <a:ext cx="1276350" cy="1219200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009" t="42" r="21898" b="6482"/>
            <a:stretch/>
          </p:blipFill>
          <p:spPr>
            <a:xfrm>
              <a:off x="2985420" y="3483800"/>
              <a:ext cx="548060" cy="936301"/>
            </a:xfrm>
            <a:prstGeom prst="rect">
              <a:avLst/>
            </a:prstGeom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62699" y="3541838"/>
              <a:ext cx="1677511" cy="1198222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61614" y="3460368"/>
              <a:ext cx="1283054" cy="1211314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330</TotalTime>
  <Words>225</Words>
  <Application>Microsoft Office PowerPoint</Application>
  <PresentationFormat>Widescreen</PresentationFormat>
  <Paragraphs>20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>South Gippsland Shire Council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Smith</dc:creator>
  <cp:lastModifiedBy>David Smith</cp:lastModifiedBy>
  <cp:revision>23</cp:revision>
  <cp:lastPrinted>2019-05-08T22:54:30Z</cp:lastPrinted>
  <dcterms:created xsi:type="dcterms:W3CDTF">2019-01-23T04:21:18Z</dcterms:created>
  <dcterms:modified xsi:type="dcterms:W3CDTF">2019-05-09T00:54:48Z</dcterms:modified>
</cp:coreProperties>
</file>